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5" r:id="rId3"/>
    <p:sldId id="264" r:id="rId4"/>
    <p:sldId id="258" r:id="rId5"/>
    <p:sldId id="257" r:id="rId6"/>
    <p:sldId id="259" r:id="rId7"/>
    <p:sldId id="26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62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1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56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147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306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8156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651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0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58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68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555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02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271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496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95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067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42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27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3DEB8F7E-B317-466C-8404-7B098A4F62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3" y="1113062"/>
            <a:ext cx="3382297" cy="32819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The Improvements of Flight Safety</a:t>
            </a:r>
            <a:endParaRPr lang="en-US" sz="3400" dirty="0"/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2B351AEE-3D90-4505-8D3A-435876517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0773" y="4591665"/>
            <a:ext cx="3382298" cy="1150156"/>
          </a:xfrm>
        </p:spPr>
        <p:txBody>
          <a:bodyPr>
            <a:normAutofit/>
          </a:bodyPr>
          <a:lstStyle/>
          <a:p>
            <a:r>
              <a:rPr lang="en-US"/>
              <a:t>Taylor Anderson</a:t>
            </a:r>
            <a:endParaRPr lang="en-US" dirty="0"/>
          </a:p>
        </p:txBody>
      </p:sp>
      <p:pic>
        <p:nvPicPr>
          <p:cNvPr id="7" name="Graphic 6" descr="Airplane">
            <a:extLst>
              <a:ext uri="{FF2B5EF4-FFF2-40B4-BE49-F238E27FC236}">
                <a16:creationId xmlns:a16="http://schemas.microsoft.com/office/drawing/2014/main" id="{02B6D790-DA67-4D48-819E-295E500E2F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0837" y="1113063"/>
            <a:ext cx="4628758" cy="4628758"/>
          </a:xfrm>
          <a:prstGeom prst="roundRect">
            <a:avLst>
              <a:gd name="adj" fmla="val 1329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1">
            <a:hlinkClick r:id="" action="ppaction://media"/>
            <a:extLst>
              <a:ext uri="{FF2B5EF4-FFF2-40B4-BE49-F238E27FC236}">
                <a16:creationId xmlns:a16="http://schemas.microsoft.com/office/drawing/2014/main" id="{9D1A0E83-D293-439A-B3D8-30177414B2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23137" y="6567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F1508-E1C9-4745-8681-5E3C64C98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334ABBA-5518-4D5A-8379-CDB5E8541B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69050" y="83665"/>
            <a:ext cx="9084179" cy="68103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629CDCD-A4DE-443F-9277-873F9A0B75D6}"/>
              </a:ext>
            </a:extLst>
          </p:cNvPr>
          <p:cNvSpPr/>
          <p:nvPr/>
        </p:nvSpPr>
        <p:spPr>
          <a:xfrm>
            <a:off x="303376" y="179462"/>
            <a:ext cx="1269050" cy="19057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FD3649-B251-4039-B135-115848B962D4}"/>
              </a:ext>
            </a:extLst>
          </p:cNvPr>
          <p:cNvSpPr/>
          <p:nvPr/>
        </p:nvSpPr>
        <p:spPr>
          <a:xfrm>
            <a:off x="10129652" y="0"/>
            <a:ext cx="1868384" cy="24225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2">
            <a:hlinkClick r:id="" action="ppaction://media"/>
            <a:extLst>
              <a:ext uri="{FF2B5EF4-FFF2-40B4-BE49-F238E27FC236}">
                <a16:creationId xmlns:a16="http://schemas.microsoft.com/office/drawing/2014/main" id="{808F5A98-835C-48D7-8C2B-F035521FFA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57444" y="18441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72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0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FF1C1C68-FAA2-4C78-8EA4-55A7EE8401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26" y="72640"/>
            <a:ext cx="11784484" cy="6632652"/>
          </a:xfrm>
          <a:prstGeom prst="rect">
            <a:avLst/>
          </a:prstGeom>
        </p:spPr>
      </p:pic>
      <p:pic>
        <p:nvPicPr>
          <p:cNvPr id="5" name="3">
            <a:hlinkClick r:id="" action="ppaction://media"/>
            <a:extLst>
              <a:ext uri="{FF2B5EF4-FFF2-40B4-BE49-F238E27FC236}">
                <a16:creationId xmlns:a16="http://schemas.microsoft.com/office/drawing/2014/main" id="{D0C180CA-4C2E-452D-B62E-3396F2FE2B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13984" y="167409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3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heet 1">
            <a:extLst>
              <a:ext uri="{FF2B5EF4-FFF2-40B4-BE49-F238E27FC236}">
                <a16:creationId xmlns:a16="http://schemas.microsoft.com/office/drawing/2014/main" id="{731C9527-46AD-43D8-B193-9F38F27F1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22" y="0"/>
            <a:ext cx="11394955" cy="6858000"/>
          </a:xfrm>
          <a:prstGeom prst="rect">
            <a:avLst/>
          </a:prstGeom>
        </p:spPr>
      </p:pic>
      <p:pic>
        <p:nvPicPr>
          <p:cNvPr id="3" name="4">
            <a:hlinkClick r:id="" action="ppaction://media"/>
            <a:extLst>
              <a:ext uri="{FF2B5EF4-FFF2-40B4-BE49-F238E27FC236}">
                <a16:creationId xmlns:a16="http://schemas.microsoft.com/office/drawing/2014/main" id="{98026E88-C362-41F4-8BB9-68A9238EFE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39812" y="969489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19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heet 3">
            <a:extLst>
              <a:ext uri="{FF2B5EF4-FFF2-40B4-BE49-F238E27FC236}">
                <a16:creationId xmlns:a16="http://schemas.microsoft.com/office/drawing/2014/main" id="{92779500-92BC-44D4-8737-BBAD55FF3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48"/>
            <a:ext cx="12192000" cy="6815304"/>
          </a:xfrm>
          <a:prstGeom prst="rect">
            <a:avLst/>
          </a:prstGeom>
        </p:spPr>
      </p:pic>
      <p:pic>
        <p:nvPicPr>
          <p:cNvPr id="3" name="5">
            <a:hlinkClick r:id="" action="ppaction://media"/>
            <a:extLst>
              <a:ext uri="{FF2B5EF4-FFF2-40B4-BE49-F238E27FC236}">
                <a16:creationId xmlns:a16="http://schemas.microsoft.com/office/drawing/2014/main" id="{8DCB7D36-32DD-4BDF-A4C7-C7F743431A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66" y="146033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heet 2">
            <a:extLst>
              <a:ext uri="{FF2B5EF4-FFF2-40B4-BE49-F238E27FC236}">
                <a16:creationId xmlns:a16="http://schemas.microsoft.com/office/drawing/2014/main" id="{C0B9D96F-9B19-409A-A1C7-59715AC696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79" y="0"/>
            <a:ext cx="11403042" cy="6858000"/>
          </a:xfrm>
          <a:prstGeom prst="rect">
            <a:avLst/>
          </a:prstGeom>
        </p:spPr>
      </p:pic>
      <p:pic>
        <p:nvPicPr>
          <p:cNvPr id="5" name="6">
            <a:hlinkClick r:id="" action="ppaction://media"/>
            <a:extLst>
              <a:ext uri="{FF2B5EF4-FFF2-40B4-BE49-F238E27FC236}">
                <a16:creationId xmlns:a16="http://schemas.microsoft.com/office/drawing/2014/main" id="{AE73620A-2CD0-4378-AD5B-6020FA840F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10026" y="94969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95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1378C-ECFD-4E84-B8A5-00A7A1C5A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08952-2D84-4000-A901-751266191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Fear of flying is very common</a:t>
            </a:r>
          </a:p>
          <a:p>
            <a:r>
              <a:rPr lang="en-US" dirty="0"/>
              <a:t>Number of passengers each year has increased</a:t>
            </a:r>
          </a:p>
          <a:p>
            <a:r>
              <a:rPr lang="en-US" dirty="0"/>
              <a:t>Incidents have reduced over time</a:t>
            </a:r>
          </a:p>
          <a:p>
            <a:r>
              <a:rPr lang="en-US" dirty="0"/>
              <a:t>Fatalities have decreased</a:t>
            </a:r>
          </a:p>
        </p:txBody>
      </p:sp>
      <p:pic>
        <p:nvPicPr>
          <p:cNvPr id="4" name="7">
            <a:hlinkClick r:id="" action="ppaction://media"/>
            <a:extLst>
              <a:ext uri="{FF2B5EF4-FFF2-40B4-BE49-F238E27FC236}">
                <a16:creationId xmlns:a16="http://schemas.microsoft.com/office/drawing/2014/main" id="{53843599-2EDD-4D00-91FF-9A458E2F90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87511" y="64885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207</TotalTime>
  <Words>29</Words>
  <Application>Microsoft Office PowerPoint</Application>
  <PresentationFormat>Widescreen</PresentationFormat>
  <Paragraphs>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 Boardroom</vt:lpstr>
      <vt:lpstr>The Improvements of Flight Safety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Improvements of Flight Safety</dc:title>
  <dc:creator>Taylor Anderson</dc:creator>
  <cp:lastModifiedBy>Taylor Anderson</cp:lastModifiedBy>
  <cp:revision>12</cp:revision>
  <dcterms:created xsi:type="dcterms:W3CDTF">2020-01-20T05:27:20Z</dcterms:created>
  <dcterms:modified xsi:type="dcterms:W3CDTF">2020-03-01T04:32:28Z</dcterms:modified>
</cp:coreProperties>
</file>